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1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5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86463"/>
  </p:normalViewPr>
  <p:slideViewPr>
    <p:cSldViewPr snapToGrid="0" snapToObjects="1">
      <p:cViewPr varScale="1">
        <p:scale>
          <a:sx n="110" d="100"/>
          <a:sy n="110" d="100"/>
        </p:scale>
        <p:origin x="11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9/3/22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9/3/22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forecasting/cpex-aw_forecasting/figs_final/uwincm_clouds_current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81548" y="1621254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September 1,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1846570" y="2168917"/>
            <a:ext cx="8377481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Lead name, Support name, Support Name, Support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975BC0BC-9900-79BC-BCD3-B3A1A38B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477"/>
            <a:ext cx="2196548" cy="2050112"/>
          </a:xfrm>
          <a:prstGeom prst="rect">
            <a:avLst/>
          </a:prstGeom>
        </p:spPr>
      </p:pic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452" y="707972"/>
            <a:ext cx="2196548" cy="2050112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ECD366A8-2859-DF77-9712-D5BEFB0F03EC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3;p9">
            <a:extLst>
              <a:ext uri="{FF2B5EF4-FFF2-40B4-BE49-F238E27FC236}">
                <a16:creationId xmlns:a16="http://schemas.microsoft.com/office/drawing/2014/main" id="{5D0A628F-E190-5D82-65DC-80286006560C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94F92543-710E-5C08-511B-5BA41DA3637A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3;p9">
            <a:extLst>
              <a:ext uri="{FF2B5EF4-FFF2-40B4-BE49-F238E27FC236}">
                <a16:creationId xmlns:a16="http://schemas.microsoft.com/office/drawing/2014/main" id="{0A575DA7-D03B-5A9A-32E0-E6E6C3621DF7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1,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0B47EC9A-04C7-FEB8-5C28-7D6B7DE9CE92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CD756E13-359F-EA0B-4209-556B672EA0A3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F74DA3B6-970E-97B9-AC07-13982F4130AE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 &amp;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4)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D0F7F4D5-04F7-2A0F-2911-A4D85E412E75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526E8109-4C12-2402-7854-7779BDDE9510}"/>
              </a:ext>
            </a:extLst>
          </p:cNvPr>
          <p:cNvSpPr/>
          <p:nvPr/>
        </p:nvSpPr>
        <p:spPr>
          <a:xfrm>
            <a:off x="2202287" y="1003323"/>
            <a:ext cx="8087932" cy="51129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3-4 (SAL Jet)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rgbClr val="002060"/>
                </a:solidFill>
                <a:ea typeface="Calibri"/>
                <a:cs typeface="Calibri"/>
                <a:sym typeface="Calibri"/>
              </a:rPr>
              <a:t>700mb Winds and Geopotential Height </a:t>
            </a:r>
            <a:r>
              <a:rPr lang="en-US" sz="2000" b="1" dirty="0">
                <a:solidFill>
                  <a:srgbClr val="002060"/>
                </a:solidFill>
              </a:rPr>
              <a:t>– GEOS</a:t>
            </a:r>
            <a:endParaRPr lang="en-US" sz="2000" dirty="0">
              <a:solidFill>
                <a:srgbClr val="00206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9;p18">
            <a:extLst>
              <a:ext uri="{FF2B5EF4-FFF2-40B4-BE49-F238E27FC236}">
                <a16:creationId xmlns:a16="http://schemas.microsoft.com/office/drawing/2014/main" id="{50AE5006-1EF4-C16D-540A-1C2CD7808146}"/>
              </a:ext>
            </a:extLst>
          </p:cNvPr>
          <p:cNvSpPr txBox="1"/>
          <p:nvPr/>
        </p:nvSpPr>
        <p:spPr>
          <a:xfrm>
            <a:off x="14788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840" y="1558131"/>
            <a:ext cx="12056112" cy="33012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(AEWs)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C84F3FEB-7C60-C3A9-5971-A6A368558A02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3" b="10564"/>
          <a:stretch/>
        </p:blipFill>
        <p:spPr>
          <a:xfrm>
            <a:off x="10244380" y="655768"/>
            <a:ext cx="1947620" cy="183354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6922-6ECB-29D4-576E-8D8A798D7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05DE8C31-86DF-2961-638A-93353BA26705}"/>
              </a:ext>
            </a:extLst>
          </p:cNvPr>
          <p:cNvSpPr txBox="1">
            <a:spLocks/>
          </p:cNvSpPr>
          <p:nvPr/>
        </p:nvSpPr>
        <p:spPr>
          <a:xfrm>
            <a:off x="1721086" y="2395868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DB259F6-8428-E4FE-F1D3-18997C019D05}"/>
              </a:ext>
            </a:extLst>
          </p:cNvPr>
          <p:cNvSpPr txBox="1">
            <a:spLocks/>
          </p:cNvSpPr>
          <p:nvPr/>
        </p:nvSpPr>
        <p:spPr>
          <a:xfrm>
            <a:off x="1721086" y="3623020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8455D78-D3AA-F7AE-A0DD-8D76D351788B}"/>
              </a:ext>
            </a:extLst>
          </p:cNvPr>
          <p:cNvSpPr txBox="1">
            <a:spLocks/>
          </p:cNvSpPr>
          <p:nvPr/>
        </p:nvSpPr>
        <p:spPr>
          <a:xfrm>
            <a:off x="1721086" y="4850172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5216104-A5D1-76B3-E29D-FF110BCAB8FE}"/>
              </a:ext>
            </a:extLst>
          </p:cNvPr>
          <p:cNvSpPr txBox="1">
            <a:spLocks/>
          </p:cNvSpPr>
          <p:nvPr/>
        </p:nvSpPr>
        <p:spPr>
          <a:xfrm>
            <a:off x="1721086" y="721301"/>
            <a:ext cx="8414806" cy="1479652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 (XXZ)</a:t>
            </a: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8A8B9A88-E5E9-2523-0551-71F657A3DF13}"/>
              </a:ext>
            </a:extLst>
          </p:cNvPr>
          <p:cNvSpPr txBox="1"/>
          <p:nvPr/>
        </p:nvSpPr>
        <p:spPr>
          <a:xfrm>
            <a:off x="14788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9;p18">
            <a:extLst>
              <a:ext uri="{FF2B5EF4-FFF2-40B4-BE49-F238E27FC236}">
                <a16:creationId xmlns:a16="http://schemas.microsoft.com/office/drawing/2014/main" id="{40168F8B-EBFE-9C03-C874-CBDBD7CA2E81}"/>
              </a:ext>
            </a:extLst>
          </p:cNvPr>
          <p:cNvSpPr txBox="1"/>
          <p:nvPr/>
        </p:nvSpPr>
        <p:spPr>
          <a:xfrm>
            <a:off x="993905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Conditions – AEWs and ITCZ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 (XXZ) – MIMIC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AEWs (XXZ) – GFS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705596"/>
            <a:ext cx="5040870" cy="2591868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 (XXZ) – UWIN-CM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 (XX:XXZ)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window, XXZ) </a:t>
            </a:r>
            <a:r>
              <a:rPr lang="en-US" sz="2000" b="1" dirty="0">
                <a:solidFill>
                  <a:srgbClr val="002060"/>
                </a:solidFill>
              </a:rPr>
              <a:t>– GOES-16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GEOS Dust Aerosol Optical Thickness – GEOS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F99695F7-2268-147C-FB81-B5AD505AB853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 &amp; Sept. 6, 2022)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7939561C-FC6E-2D2A-C74F-300E67BF5E0A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2952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03A6EFAE-A401-9F40-CEC6-AE3FEE7A8426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34783EB8-7786-F163-D943-FB24AED22D79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0D3F2CD7-412D-2599-CA24-3CAC45FBEFCE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3;p9">
            <a:extLst>
              <a:ext uri="{FF2B5EF4-FFF2-40B4-BE49-F238E27FC236}">
                <a16:creationId xmlns:a16="http://schemas.microsoft.com/office/drawing/2014/main" id="{3930034C-DAE6-FDE7-96CD-4AE776F7F7E2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F036BA35-381B-004B-33C9-510E5F01144F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3;p9">
            <a:extLst>
              <a:ext uri="{FF2B5EF4-FFF2-40B4-BE49-F238E27FC236}">
                <a16:creationId xmlns:a16="http://schemas.microsoft.com/office/drawing/2014/main" id="{CD383BB4-C611-B237-EDC6-5657985B2F78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1517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240E4724-D09A-424E-3ED8-6DC4B1DBD357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18807890-1F19-C300-A165-40E4D220A22E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7762</TotalTime>
  <Words>660</Words>
  <Application>Microsoft Macintosh PowerPoint</Application>
  <PresentationFormat>Widescreen</PresentationFormat>
  <Paragraphs>173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AEWs and ITCZ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– Current</vt:lpstr>
      <vt:lpstr>Dust and Aerosols – Day 1</vt:lpstr>
      <vt:lpstr>Dust and Aerosols – Day 2</vt:lpstr>
      <vt:lpstr>Cloud Fraction – days 1 &amp; 2</vt:lpstr>
      <vt:lpstr>Dust and Aerosols Outlook – Days 3 &amp; 4</vt:lpstr>
      <vt:lpstr>Dynamical Outlook – Days 3-4 (SAL Jet)</vt:lpstr>
      <vt:lpstr>Dynamical Outlook – Days 3-5 (AEWs)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243</cp:revision>
  <cp:lastPrinted>2020-08-07T17:12:11Z</cp:lastPrinted>
  <dcterms:created xsi:type="dcterms:W3CDTF">2020-07-07T03:56:24Z</dcterms:created>
  <dcterms:modified xsi:type="dcterms:W3CDTF">2022-09-03T16:56:59Z</dcterms:modified>
</cp:coreProperties>
</file>